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5" r:id="rId2"/>
  </p:sldMasterIdLst>
  <p:notesMasterIdLst>
    <p:notesMasterId r:id="rId32"/>
  </p:notesMasterIdLst>
  <p:handoutMasterIdLst>
    <p:handoutMasterId r:id="rId33"/>
  </p:handoutMasterIdLst>
  <p:sldIdLst>
    <p:sldId id="259" r:id="rId3"/>
    <p:sldId id="496" r:id="rId4"/>
    <p:sldId id="497" r:id="rId5"/>
    <p:sldId id="499" r:id="rId6"/>
    <p:sldId id="498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F49610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910"/>
    <a:srgbClr val="E67300"/>
    <a:srgbClr val="00B299"/>
    <a:srgbClr val="5695CE"/>
    <a:srgbClr val="99CCFF"/>
    <a:srgbClr val="F9F9F9"/>
    <a:srgbClr val="669900"/>
    <a:srgbClr val="DCE0FE"/>
    <a:srgbClr val="CC6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0" autoAdjust="0"/>
    <p:restoredTop sz="94487" autoAdjust="0"/>
  </p:normalViewPr>
  <p:slideViewPr>
    <p:cSldViewPr>
      <p:cViewPr varScale="1">
        <p:scale>
          <a:sx n="64" d="100"/>
          <a:sy n="64" d="100"/>
        </p:scale>
        <p:origin x="944" y="176"/>
      </p:cViewPr>
      <p:guideLst>
        <p:guide orient="horz" pos="234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1662" y="438"/>
      </p:cViewPr>
      <p:guideLst>
        <p:guide orient="horz" pos="3025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062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buFont typeface="Wingdings" pitchFamily="2" charset="2"/>
              <a:buNone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4784969-C87A-42FB-A9B1-27A8DA0F8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5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>
            <a:lvl1pPr algn="r"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defTabSz="963142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2" tIns="48160" rIns="96322" bIns="4816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01D054-A9D3-42C4-82CF-C02943339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20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6A03B-E6ED-48F8-A27E-179DC8E9CCAA}" type="slidenum">
              <a:rPr lang="en-US" altLang="fr-FR" smtClean="0"/>
              <a:pPr>
                <a:spcBef>
                  <a:spcPct val="0"/>
                </a:spcBef>
              </a:pPr>
              <a:t>1</a:t>
            </a:fld>
            <a:endParaRPr lang="en-US" altLang="fr-F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fr-FR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25663" y="2005013"/>
            <a:ext cx="184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sz="4300" b="1" smtClean="0">
              <a:solidFill>
                <a:schemeClr val="bg1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1438" y="6505575"/>
            <a:ext cx="14049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b">
            <a:spAutoFit/>
          </a:bodyPr>
          <a:lstStyle>
            <a:lvl1pPr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4961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900" smtClean="0">
                <a:solidFill>
                  <a:srgbClr val="969696"/>
                </a:solidFill>
              </a:rPr>
              <a:t>7 janvier 2013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4250" y="4630738"/>
            <a:ext cx="6484938" cy="325437"/>
          </a:xfrm>
        </p:spPr>
        <p:txBody>
          <a:bodyPr lIns="91428" tIns="17998" rIns="91428"/>
          <a:lstStyle>
            <a:lvl1pPr marL="0" indent="0">
              <a:buFont typeface="Wingdings" pitchFamily="2" charset="2"/>
              <a:buNone/>
              <a:defRPr sz="1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9738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12975" y="3889375"/>
            <a:ext cx="6538913" cy="666750"/>
          </a:xfrm>
        </p:spPr>
        <p:txBody>
          <a:bodyPr lIns="91428" rIns="91428" anchor="b"/>
          <a:lstStyle>
            <a:lvl1pPr>
              <a:defRPr sz="3600">
                <a:solidFill>
                  <a:srgbClr val="0033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075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0D778-BD73-451C-BFDD-05FF88179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057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0063" y="1816100"/>
            <a:ext cx="1558925" cy="3932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73288" y="1816100"/>
            <a:ext cx="4524375" cy="3932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B8FE3-2338-4EC7-A2F2-0D8789103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5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3138" y="1816100"/>
            <a:ext cx="6165850" cy="5762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8DA46-9521-44B2-9809-4E713ED19E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90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BEBFF78-233F-4917-AC76-FDEBEDA732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4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950" y="1214438"/>
            <a:ext cx="8353425" cy="523875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47DFFE07-1075-409E-AD04-3BBE9C3E7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1836C9C-C9A6-4664-ADDE-9304B8E186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15950" y="1214438"/>
            <a:ext cx="3519488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87838" y="1214438"/>
            <a:ext cx="3521075" cy="1954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8F3BB4C-0111-47FA-85B1-8E50245807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32E960-BDC9-4B57-93BB-42CA66390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98D0F1B-900B-42D1-BD8B-EC305A169F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8DBF7E2C-B9C8-457E-9A17-F939631E33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0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029-ADF2-46B8-8E27-A8350B40FF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606404-1779-43A0-B17F-E38D721D38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8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5698E8C-49DB-46DC-86D7-488E76ADB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025D38A6-CE26-4C46-B81D-FDF06A8D94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410751">
              <a:lnSpc>
                <a:spcPct val="100000"/>
              </a:lnSpc>
              <a:defRPr sz="562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31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31"/>
              <a:t>Body Level One</a:t>
            </a:r>
          </a:p>
          <a:p>
            <a:pPr lvl="1">
              <a:defRPr sz="1800"/>
            </a:pPr>
            <a:r>
              <a:rPr sz="2531"/>
              <a:t>Body Level Two</a:t>
            </a:r>
          </a:p>
          <a:p>
            <a:pPr lvl="2">
              <a:defRPr sz="1800"/>
            </a:pPr>
            <a:r>
              <a:rPr sz="2531"/>
              <a:t>Body Level Three</a:t>
            </a:r>
          </a:p>
          <a:p>
            <a:pPr lvl="3">
              <a:defRPr sz="1800"/>
            </a:pPr>
            <a:r>
              <a:rPr sz="2531"/>
              <a:t>Body Level Four</a:t>
            </a:r>
          </a:p>
          <a:p>
            <a:pPr lvl="4">
              <a:defRPr sz="1800"/>
            </a:pPr>
            <a:r>
              <a:rPr sz="2531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3236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821FB-87B6-4F25-BA31-65BD322C80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64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73288" y="2587625"/>
            <a:ext cx="2938462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64150" y="2587625"/>
            <a:ext cx="2940050" cy="3160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8FF2E-13E0-4FB2-ADFF-6758656A61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88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CFF6C-EC73-4F5B-A94C-6F4B701B49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60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56981-A321-4C3F-B8BB-3C0338AFD2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32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D8AD6-E1FF-4D2F-9005-C02EDFC6EC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4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0ECC2-0436-4EF5-811F-106EE134A9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6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730CC-4672-496A-9C3F-CC56C1AE0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43138" y="1816100"/>
            <a:ext cx="6165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4" rIns="0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Header text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3288" y="2587625"/>
            <a:ext cx="6030912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14" tIns="45714" rIns="45714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9963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44D0597F-0570-4000-AE80-2695F26125E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716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192088" indent="-19208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3200">
          <a:solidFill>
            <a:srgbClr val="241E70"/>
          </a:solidFill>
          <a:latin typeface="+mn-lt"/>
          <a:ea typeface="+mn-ea"/>
          <a:cs typeface="+mn-cs"/>
        </a:defRPr>
      </a:lvl1pPr>
      <a:lvl2pPr marL="463550" indent="-185738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600">
          <a:solidFill>
            <a:srgbClr val="241E70"/>
          </a:solidFill>
          <a:latin typeface="+mn-lt"/>
          <a:cs typeface="+mn-cs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400">
          <a:solidFill>
            <a:srgbClr val="241E70"/>
          </a:solidFill>
          <a:latin typeface="+mn-lt"/>
          <a:cs typeface="+mn-cs"/>
        </a:defRPr>
      </a:lvl3pPr>
      <a:lvl4pPr marL="1052513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200">
          <a:solidFill>
            <a:srgbClr val="241E70"/>
          </a:solidFill>
          <a:latin typeface="+mn-lt"/>
          <a:cs typeface="+mn-cs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anose="05000000000000000000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buClr>
          <a:srgbClr val="F49610"/>
        </a:buClr>
        <a:buFont typeface="Wingdings" pitchFamily="2" charset="2"/>
        <a:buChar char="§"/>
        <a:defRPr sz="1000">
          <a:solidFill>
            <a:srgbClr val="241E7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85788" y="554038"/>
            <a:ext cx="83835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add Target Audience</a:t>
            </a:r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214438"/>
            <a:ext cx="71929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Level One Text</a:t>
            </a:r>
          </a:p>
          <a:p>
            <a:pPr lvl="1"/>
            <a:r>
              <a:rPr lang="en-US" altLang="fr-FR" smtClean="0"/>
              <a:t>Level Two Text</a:t>
            </a:r>
          </a:p>
          <a:p>
            <a:pPr lvl="2"/>
            <a:r>
              <a:rPr lang="en-US" altLang="fr-FR" smtClean="0"/>
              <a:t>Level Three Text</a:t>
            </a:r>
          </a:p>
          <a:p>
            <a:pPr lvl="3"/>
            <a:r>
              <a:rPr lang="en-US" altLang="fr-FR" smtClean="0"/>
              <a:t>Level Four Text</a:t>
            </a:r>
          </a:p>
          <a:p>
            <a:pPr lvl="4"/>
            <a:r>
              <a:rPr lang="en-US" altLang="fr-FR" smtClean="0"/>
              <a:t>Level Five Text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2650" y="6453188"/>
            <a:ext cx="121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982" tIns="68392" rIns="91428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CC660B"/>
                </a:solidFill>
              </a:defRPr>
            </a:lvl1pPr>
          </a:lstStyle>
          <a:p>
            <a:pPr>
              <a:defRPr/>
            </a:pPr>
            <a:fld id="{1BA5FEF3-E194-46BB-BCC0-9F6AF904A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67300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209800" indent="-382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6670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31242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5814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4038600" indent="-382588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_wilbert@fr.ibm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4000"/>
              </a:lnSpc>
              <a:buNone/>
              <a:defRPr/>
            </a:pPr>
            <a:r>
              <a:rPr lang="fr-FR" sz="2800" dirty="0" smtClean="0">
                <a:latin typeface="Calibri" panose="020F0502020204030204" pitchFamily="34" charset="0"/>
              </a:rPr>
              <a:t>Session #</a:t>
            </a:r>
            <a:r>
              <a:rPr lang="fr-FR" sz="2800" dirty="0" smtClean="0">
                <a:latin typeface="Calibri" panose="020F0502020204030204" pitchFamily="34" charset="0"/>
              </a:rPr>
              <a:t>12: </a:t>
            </a:r>
            <a:r>
              <a:rPr lang="fr-FR" sz="2800" dirty="0" err="1" smtClean="0">
                <a:latin typeface="Calibri" panose="020F0502020204030204" pitchFamily="34" charset="0"/>
              </a:rPr>
              <a:t>Track</a:t>
            </a:r>
            <a:r>
              <a:rPr lang="fr-FR" sz="2800" dirty="0" smtClean="0">
                <a:latin typeface="Calibri" panose="020F0502020204030204" pitchFamily="34" charset="0"/>
              </a:rPr>
              <a:t> and Plan – </a:t>
            </a:r>
            <a:r>
              <a:rPr lang="fr-FR" sz="2800" dirty="0" err="1" smtClean="0">
                <a:latin typeface="Calibri" panose="020F0502020204030204" pitchFamily="34" charset="0"/>
              </a:rPr>
              <a:t>Agility</a:t>
            </a:r>
            <a:r>
              <a:rPr lang="fr-FR" sz="2800" dirty="0" smtClean="0">
                <a:latin typeface="Calibri" panose="020F0502020204030204" pitchFamily="34" charset="0"/>
              </a:rPr>
              <a:t> in </a:t>
            </a:r>
            <a:r>
              <a:rPr lang="fr-FR" sz="2800" dirty="0" err="1" smtClean="0">
                <a:latin typeface="Calibri" panose="020F0502020204030204" pitchFamily="34" charset="0"/>
              </a:rPr>
              <a:t>Bluemix</a:t>
            </a:r>
            <a:endParaRPr lang="fr-FR" sz="2800" dirty="0" smtClean="0">
              <a:latin typeface="Calibri" panose="020F0502020204030204" pitchFamily="34" charset="0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endParaRPr 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1843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3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6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4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2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4000"/>
              </a:lnSpc>
              <a:spcBef>
                <a:spcPct val="20000"/>
              </a:spcBef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F49610"/>
              </a:buClr>
              <a:buFont typeface="Wingdings" panose="05000000000000000000" pitchFamily="2" charset="2"/>
              <a:buChar char="§"/>
              <a:defRPr sz="1000">
                <a:solidFill>
                  <a:srgbClr val="241E7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BB17C62-E28C-4800-A750-E7111FD2D41A}" type="slidenum">
              <a:rPr lang="en-GB" altLang="fr-FR" sz="1200" smtClean="0">
                <a:solidFill>
                  <a:srgbClr val="CC660B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GB" altLang="fr-FR" sz="1200" smtClean="0">
              <a:solidFill>
                <a:srgbClr val="CC660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2585" y="6012470"/>
            <a:ext cx="45720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Sylvain-</a:t>
            </a: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Roch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WILBERT</a:t>
            </a: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  <a:hlinkClick r:id="rId3"/>
              </a:rPr>
              <a:t>s_wilbert@fr.ibm.com</a:t>
            </a:r>
            <a:endParaRPr lang="en-US" sz="1800" dirty="0">
              <a:solidFill>
                <a:srgbClr val="241E70"/>
              </a:solidFill>
              <a:latin typeface="Calibri" panose="020F0502020204030204" pitchFamily="34" charset="0"/>
              <a:cs typeface="+mn-cs"/>
            </a:endParaRPr>
          </a:p>
          <a:p>
            <a:pPr marL="0" indent="0" eaLnBrk="1" hangingPunct="1">
              <a:lnSpc>
                <a:spcPct val="84000"/>
              </a:lnSpc>
              <a:buNone/>
              <a:defRPr/>
            </a:pPr>
            <a:r>
              <a:rPr lang="en-US" sz="1800" dirty="0" err="1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Université</a:t>
            </a:r>
            <a:r>
              <a:rPr lang="en-US" sz="1800" dirty="0">
                <a:solidFill>
                  <a:srgbClr val="241E70"/>
                </a:solidFill>
                <a:latin typeface="Calibri" panose="020F0502020204030204" pitchFamily="34" charset="0"/>
                <a:cs typeface="+mn-cs"/>
              </a:rPr>
              <a:t> Paris - Dauphine</a:t>
            </a:r>
          </a:p>
        </p:txBody>
      </p:sp>
      <p:sp>
        <p:nvSpPr>
          <p:cNvPr id="9" name="Shape 93"/>
          <p:cNvSpPr/>
          <p:nvPr/>
        </p:nvSpPr>
        <p:spPr>
          <a:xfrm>
            <a:off x="4000483" y="3865727"/>
            <a:ext cx="42037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 eaLnBrk="1" fontAlgn="auto" hangingPunct="1">
              <a:spcBef>
                <a:spcPts val="0"/>
              </a:spcBef>
              <a:spcAft>
                <a:spcPts val="0"/>
              </a:spcAft>
              <a:defRPr sz="1800"/>
            </a:pPr>
            <a:r>
              <a:rPr sz="4400" kern="0" dirty="0">
                <a:solidFill>
                  <a:srgbClr val="5695CE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400" b="1" kern="0" dirty="0">
                <a:solidFill>
                  <a:srgbClr val="5695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10" name="Primary-DarkBackground-4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3191" y="3692136"/>
            <a:ext cx="1354616" cy="135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4048029" y="4601530"/>
            <a:ext cx="4949667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defTabSz="584200">
              <a:lnSpc>
                <a:spcPct val="100000"/>
              </a:lnSpc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indent="228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indent="457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indent="685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indent="9144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  <a:lvl6pPr indent="11430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6pPr>
            <a:lvl7pPr indent="13716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7pPr>
            <a:lvl8pPr indent="16002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8pPr>
            <a:lvl9pPr indent="1828800">
              <a:lnSpc>
                <a:spcPct val="90000"/>
              </a:lnSpc>
              <a:defRPr sz="3000">
                <a:solidFill>
                  <a:srgbClr val="7889FB"/>
                </a:solidFill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Thin"/>
                <a:sym typeface="Helvetica Neue Thin"/>
              </a:rPr>
              <a:t>The Digital Innovation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955642"/>
            <a:ext cx="8353425" cy="37563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Rectangle 6"/>
          <p:cNvSpPr/>
          <p:nvPr/>
        </p:nvSpPr>
        <p:spPr bwMode="auto">
          <a:xfrm>
            <a:off x="2339751" y="2675012"/>
            <a:ext cx="6629623" cy="28705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39751" y="3045614"/>
            <a:ext cx="1800202" cy="1679530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story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1221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903912"/>
            <a:ext cx="8353425" cy="38598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4762524" y="4149080"/>
            <a:ext cx="4129956" cy="576063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42540" y="4014590"/>
            <a:ext cx="3947281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62525" y="3481958"/>
            <a:ext cx="4129956" cy="349177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story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48781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939457"/>
            <a:ext cx="8353425" cy="37887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story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6255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66" y="1340046"/>
            <a:ext cx="6568629" cy="23412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876524"/>
            <a:ext cx="5510634" cy="2318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843808" y="1844824"/>
            <a:ext cx="5112568" cy="576063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87824" y="5301208"/>
            <a:ext cx="4358506" cy="320989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</a:t>
            </a:r>
            <a:r>
              <a:rPr lang="fr-FR" sz="1600" b="0" dirty="0" err="1" smtClean="0"/>
              <a:t>task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1000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2" y="1196752"/>
            <a:ext cx="5004194" cy="2304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252" y="4005064"/>
            <a:ext cx="5196579" cy="2304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363104" y="2564904"/>
            <a:ext cx="648072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283968" y="5013176"/>
            <a:ext cx="2304256" cy="576063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</a:t>
            </a:r>
            <a:r>
              <a:rPr lang="fr-FR" sz="1600" b="0" dirty="0" err="1" smtClean="0"/>
              <a:t>task</a:t>
            </a:r>
            <a:endParaRPr lang="en-US" sz="1600" b="0" dirty="0"/>
          </a:p>
        </p:txBody>
      </p:sp>
      <p:sp>
        <p:nvSpPr>
          <p:cNvPr id="11" name="Rectangle 10"/>
          <p:cNvSpPr/>
          <p:nvPr/>
        </p:nvSpPr>
        <p:spPr>
          <a:xfrm>
            <a:off x="4485272" y="2897529"/>
            <a:ext cx="2858674" cy="430887"/>
          </a:xfrm>
          <a:prstGeom prst="rect">
            <a:avLst/>
          </a:prstGeom>
          <a:solidFill>
            <a:srgbClr val="F79910"/>
          </a:solidFill>
        </p:spPr>
        <p:txBody>
          <a:bodyPr wrap="square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From</a:t>
            </a:r>
            <a:r>
              <a:rPr lang="fr-FR" sz="1100" dirty="0" smtClean="0">
                <a:solidFill>
                  <a:schemeClr val="bg1"/>
                </a:solidFill>
              </a:rPr>
              <a:t> the user story, </a:t>
            </a:r>
            <a:r>
              <a:rPr lang="fr-FR" sz="1100" dirty="0" err="1" smtClean="0">
                <a:solidFill>
                  <a:schemeClr val="bg1"/>
                </a:solidFill>
              </a:rPr>
              <a:t>make</a:t>
            </a:r>
            <a:r>
              <a:rPr lang="fr-FR" sz="1100" dirty="0" smtClean="0">
                <a:solidFill>
                  <a:schemeClr val="bg1"/>
                </a:solidFill>
              </a:rPr>
              <a:t> a </a:t>
            </a:r>
            <a:r>
              <a:rPr lang="fr-FR" sz="1100" dirty="0" err="1" smtClean="0">
                <a:solidFill>
                  <a:schemeClr val="bg1"/>
                </a:solidFill>
              </a:rPr>
              <a:t>link</a:t>
            </a:r>
            <a:r>
              <a:rPr lang="fr-FR" sz="1100" dirty="0" smtClean="0">
                <a:solidFill>
                  <a:schemeClr val="bg1"/>
                </a:solidFill>
              </a:rPr>
              <a:t> to the </a:t>
            </a:r>
            <a:r>
              <a:rPr lang="fr-FR" sz="1100" dirty="0" err="1" smtClean="0">
                <a:solidFill>
                  <a:schemeClr val="bg1"/>
                </a:solidFill>
              </a:rPr>
              <a:t>task</a:t>
            </a:r>
            <a:r>
              <a:rPr lang="fr-FR" sz="1100" dirty="0" smtClean="0">
                <a:solidFill>
                  <a:schemeClr val="bg1"/>
                </a:solidFill>
              </a:rPr>
              <a:t> (Child)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16" y="1412776"/>
            <a:ext cx="8353425" cy="3813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2339752" y="4509120"/>
            <a:ext cx="4129956" cy="576063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</a:t>
            </a:r>
            <a:r>
              <a:rPr lang="fr-FR" sz="1600" b="0" dirty="0" err="1" smtClean="0"/>
              <a:t>task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0260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853170"/>
            <a:ext cx="8353425" cy="3961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2267744" y="3749854"/>
            <a:ext cx="3384376" cy="2064601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1642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898894"/>
            <a:ext cx="8353425" cy="38698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1835696" y="2708920"/>
            <a:ext cx="2016224" cy="194421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4227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909565"/>
            <a:ext cx="8353425" cy="3848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897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339483"/>
            <a:ext cx="8353425" cy="49886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2483768" y="4509120"/>
            <a:ext cx="3024336" cy="158417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484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Track and Plan</a:t>
            </a:r>
          </a:p>
          <a:p>
            <a:pPr lvl="1"/>
            <a:r>
              <a:rPr lang="en-US" sz="1600" dirty="0" smtClean="0"/>
              <a:t>Is a module to manage your agile implementation in </a:t>
            </a:r>
            <a:r>
              <a:rPr lang="en-US" sz="1600" dirty="0" err="1" smtClean="0"/>
              <a:t>Bluemix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helps the project planning and speeds the implementation workflow</a:t>
            </a:r>
          </a:p>
          <a:p>
            <a:pPr lvl="1"/>
            <a:r>
              <a:rPr lang="en-US" sz="1600" dirty="0" smtClean="0"/>
              <a:t>Is available from the IBM DevOps service (« </a:t>
            </a:r>
            <a:r>
              <a:rPr lang="en-US" sz="1600" dirty="0" err="1" smtClean="0"/>
              <a:t>EditCode</a:t>
            </a:r>
            <a:r>
              <a:rPr lang="en-US" sz="1600" dirty="0" smtClean="0"/>
              <a:t> »)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 smtClean="0"/>
              <a:t>Track</a:t>
            </a:r>
            <a:r>
              <a:rPr lang="fr-FR" dirty="0" smtClean="0"/>
              <a:t> and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960" y="1214438"/>
            <a:ext cx="7835404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6588224" y="4077072"/>
            <a:ext cx="2122140" cy="129614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  <p:sp>
        <p:nvSpPr>
          <p:cNvPr id="8" name="Rectangle 7"/>
          <p:cNvSpPr/>
          <p:nvPr/>
        </p:nvSpPr>
        <p:spPr>
          <a:xfrm>
            <a:off x="4499992" y="5877272"/>
            <a:ext cx="2535000" cy="261610"/>
          </a:xfrm>
          <a:prstGeom prst="rect">
            <a:avLst/>
          </a:prstGeom>
          <a:solidFill>
            <a:srgbClr val="F79910"/>
          </a:solidFill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Plan the user story in the Sprint1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017" y="1214438"/>
            <a:ext cx="7541290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580112" y="2204864"/>
            <a:ext cx="2922538" cy="302433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2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002" y="1214438"/>
            <a:ext cx="7871320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6732240" y="3861048"/>
            <a:ext cx="1996082" cy="1152128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  <p:sp>
        <p:nvSpPr>
          <p:cNvPr id="10" name="Rectangle 9"/>
          <p:cNvSpPr/>
          <p:nvPr/>
        </p:nvSpPr>
        <p:spPr>
          <a:xfrm>
            <a:off x="4499992" y="5877272"/>
            <a:ext cx="2535000" cy="261610"/>
          </a:xfrm>
          <a:prstGeom prst="rect">
            <a:avLst/>
          </a:prstGeom>
          <a:solidFill>
            <a:srgbClr val="F79910"/>
          </a:solidFill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Plan the </a:t>
            </a:r>
            <a:r>
              <a:rPr lang="fr-FR" sz="1100" dirty="0" err="1" smtClean="0">
                <a:solidFill>
                  <a:schemeClr val="bg1"/>
                </a:solidFill>
              </a:rPr>
              <a:t>task</a:t>
            </a:r>
            <a:r>
              <a:rPr lang="fr-FR" sz="1100" dirty="0" smtClean="0">
                <a:solidFill>
                  <a:schemeClr val="bg1"/>
                </a:solidFill>
              </a:rPr>
              <a:t> in the Sprint1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77" y="1214438"/>
            <a:ext cx="8152170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5652120" y="4293096"/>
            <a:ext cx="3096344" cy="194421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0840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42" y="1214438"/>
            <a:ext cx="7508041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5796136" y="5661248"/>
            <a:ext cx="1296144" cy="71810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9955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144" y="1214438"/>
            <a:ext cx="7661036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6212258" y="5587936"/>
            <a:ext cx="1194346" cy="86409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9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29" y="1214438"/>
            <a:ext cx="7588667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7452320" y="2780928"/>
            <a:ext cx="906314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sprint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591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453536"/>
            <a:ext cx="8353425" cy="47605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6732240" y="2098948"/>
            <a:ext cx="1080120" cy="28803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smtClean="0"/>
              <a:t>Project Dashboard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1627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042" y="1214438"/>
            <a:ext cx="7571241" cy="5238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/>
              <a:t>Project Dashboard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7294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err="1" smtClean="0"/>
              <a:t>Enable</a:t>
            </a:r>
            <a:r>
              <a:rPr lang="fr-FR" sz="2000" dirty="0" smtClean="0"/>
              <a:t> </a:t>
            </a:r>
            <a:r>
              <a:rPr lang="fr-FR" sz="2000" dirty="0" err="1" smtClean="0"/>
              <a:t>Track</a:t>
            </a:r>
            <a:r>
              <a:rPr lang="fr-FR" sz="2000" dirty="0" smtClean="0"/>
              <a:t> and Plan in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Bluemix</a:t>
            </a:r>
            <a:r>
              <a:rPr lang="fr-FR" sz="2000" dirty="0" smtClean="0"/>
              <a:t> </a:t>
            </a:r>
            <a:r>
              <a:rPr lang="fr-FR" sz="2000" dirty="0" err="1" smtClean="0"/>
              <a:t>app</a:t>
            </a:r>
            <a:endParaRPr lang="fr-FR" sz="2000" dirty="0" smtClean="0"/>
          </a:p>
          <a:p>
            <a:r>
              <a:rPr lang="fr-FR" sz="2000" dirty="0" smtClean="0"/>
              <a:t>Open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/>
              <a:t>app</a:t>
            </a:r>
            <a:r>
              <a:rPr lang="fr-FR" sz="2000" dirty="0"/>
              <a:t> </a:t>
            </a:r>
            <a:r>
              <a:rPr lang="fr-FR" sz="2000" dirty="0" smtClean="0"/>
              <a:t>to new team </a:t>
            </a:r>
            <a:r>
              <a:rPr lang="fr-FR" sz="2000" dirty="0" err="1" smtClean="0"/>
              <a:t>members</a:t>
            </a:r>
            <a:endParaRPr lang="fr-FR" sz="2000" dirty="0" smtClean="0"/>
          </a:p>
          <a:p>
            <a:r>
              <a:rPr lang="fr-FR" sz="2000" dirty="0" smtClean="0"/>
              <a:t>In </a:t>
            </a:r>
            <a:r>
              <a:rPr lang="fr-FR" sz="2000" dirty="0" err="1" smtClean="0"/>
              <a:t>Track</a:t>
            </a:r>
            <a:r>
              <a:rPr lang="fr-FR" sz="2000" dirty="0" smtClean="0"/>
              <a:t> and Plan</a:t>
            </a:r>
          </a:p>
          <a:p>
            <a:pPr lvl="1"/>
            <a:r>
              <a:rPr lang="fr-FR" sz="1800" dirty="0" smtClean="0"/>
              <a:t>Set up a user story (in line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dirty="0" err="1" smtClean="0"/>
              <a:t>project</a:t>
            </a:r>
            <a:r>
              <a:rPr lang="fr-FR" sz="1800" dirty="0" smtClean="0"/>
              <a:t>) for ex: </a:t>
            </a:r>
            <a:r>
              <a:rPr lang="fr-FR" sz="1800" dirty="0" err="1" smtClean="0"/>
              <a:t>Adding</a:t>
            </a:r>
            <a:r>
              <a:rPr lang="fr-FR" sz="1800" dirty="0" smtClean="0"/>
              <a:t> </a:t>
            </a:r>
            <a:r>
              <a:rPr lang="fr-FR" sz="1800" dirty="0" err="1" smtClean="0"/>
              <a:t>Automatic</a:t>
            </a:r>
            <a:r>
              <a:rPr lang="fr-FR" sz="1800" dirty="0" smtClean="0"/>
              <a:t> Translation </a:t>
            </a:r>
          </a:p>
          <a:p>
            <a:pPr lvl="1"/>
            <a:r>
              <a:rPr lang="fr-FR" sz="1800" dirty="0" err="1" smtClean="0"/>
              <a:t>Add</a:t>
            </a:r>
            <a:r>
              <a:rPr lang="fr-FR" sz="1800" dirty="0" smtClean="0"/>
              <a:t> </a:t>
            </a:r>
            <a:r>
              <a:rPr lang="fr-FR" sz="1800" dirty="0" err="1" smtClean="0"/>
              <a:t>it</a:t>
            </a:r>
            <a:r>
              <a:rPr lang="fr-FR" sz="1800" dirty="0" smtClean="0"/>
              <a:t> to the </a:t>
            </a:r>
            <a:r>
              <a:rPr lang="fr-FR" sz="1800" dirty="0" err="1" smtClean="0"/>
              <a:t>backlog</a:t>
            </a:r>
            <a:endParaRPr lang="fr-FR" sz="1800" dirty="0" smtClean="0"/>
          </a:p>
          <a:p>
            <a:pPr lvl="1"/>
            <a:r>
              <a:rPr lang="fr-FR" sz="1800" dirty="0" err="1" smtClean="0"/>
              <a:t>Add</a:t>
            </a:r>
            <a:r>
              <a:rPr lang="fr-FR" sz="1800" dirty="0" smtClean="0"/>
              <a:t> a </a:t>
            </a:r>
            <a:r>
              <a:rPr lang="fr-FR" sz="1800" dirty="0" err="1" smtClean="0"/>
              <a:t>owner</a:t>
            </a:r>
            <a:r>
              <a:rPr lang="fr-FR" sz="1800" dirty="0" smtClean="0"/>
              <a:t>, points, tags…</a:t>
            </a:r>
          </a:p>
          <a:p>
            <a:pPr lvl="1"/>
            <a:r>
              <a:rPr lang="fr-FR" sz="1800" dirty="0" err="1" smtClean="0"/>
              <a:t>Create</a:t>
            </a:r>
            <a:r>
              <a:rPr lang="fr-FR" sz="1800" dirty="0" smtClean="0"/>
              <a:t> </a:t>
            </a:r>
            <a:r>
              <a:rPr lang="fr-FR" sz="1800" dirty="0" err="1" smtClean="0"/>
              <a:t>tasks</a:t>
            </a:r>
            <a:r>
              <a:rPr lang="fr-FR" sz="1800" dirty="0" smtClean="0"/>
              <a:t> for the story (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dirty="0" err="1" smtClean="0"/>
              <a:t>owner</a:t>
            </a:r>
            <a:r>
              <a:rPr lang="fr-FR" sz="1800" dirty="0" smtClean="0"/>
              <a:t>, tags)</a:t>
            </a:r>
          </a:p>
          <a:p>
            <a:pPr lvl="1"/>
            <a:r>
              <a:rPr lang="fr-FR" sz="1800" dirty="0" err="1" smtClean="0"/>
              <a:t>Create</a:t>
            </a:r>
            <a:r>
              <a:rPr lang="fr-FR" sz="1800" dirty="0" smtClean="0"/>
              <a:t> 2 sprints and </a:t>
            </a:r>
            <a:r>
              <a:rPr lang="fr-FR" sz="1800" dirty="0" err="1" smtClean="0"/>
              <a:t>associate</a:t>
            </a:r>
            <a:r>
              <a:rPr lang="fr-FR" sz="1800" dirty="0" smtClean="0"/>
              <a:t> the story and </a:t>
            </a:r>
            <a:r>
              <a:rPr lang="fr-FR" sz="1800" dirty="0" err="1" smtClean="0"/>
              <a:t>tasks</a:t>
            </a:r>
            <a:r>
              <a:rPr lang="fr-FR" sz="1800" dirty="0" smtClean="0"/>
              <a:t> in a sprint, </a:t>
            </a:r>
          </a:p>
          <a:p>
            <a:pPr lvl="1"/>
            <a:r>
              <a:rPr lang="fr-FR" sz="1800" dirty="0" err="1" smtClean="0"/>
              <a:t>Postopone</a:t>
            </a:r>
            <a:r>
              <a:rPr lang="fr-FR" sz="1800" dirty="0" smtClean="0"/>
              <a:t> a </a:t>
            </a:r>
            <a:r>
              <a:rPr lang="fr-FR" sz="1800" dirty="0" err="1" smtClean="0"/>
              <a:t>task</a:t>
            </a:r>
            <a:r>
              <a:rPr lang="fr-FR" sz="1800" dirty="0" smtClean="0"/>
              <a:t> to the </a:t>
            </a:r>
            <a:r>
              <a:rPr lang="fr-FR" sz="1800" dirty="0" err="1" smtClean="0"/>
              <a:t>the</a:t>
            </a:r>
            <a:r>
              <a:rPr lang="fr-FR" sz="1800" dirty="0" smtClean="0"/>
              <a:t> </a:t>
            </a:r>
            <a:r>
              <a:rPr lang="fr-FR" sz="1800" dirty="0" err="1" smtClean="0"/>
              <a:t>other</a:t>
            </a:r>
            <a:r>
              <a:rPr lang="fr-FR" sz="1800" dirty="0" smtClean="0"/>
              <a:t> sprint.</a:t>
            </a:r>
          </a:p>
          <a:p>
            <a:pPr lvl="1"/>
            <a:r>
              <a:rPr lang="fr-FR" sz="1800" dirty="0" err="1" smtClean="0"/>
              <a:t>Adjust</a:t>
            </a:r>
            <a:r>
              <a:rPr lang="fr-FR" sz="1800" dirty="0" smtClean="0"/>
              <a:t> the </a:t>
            </a:r>
            <a:r>
              <a:rPr lang="fr-FR" sz="1800" dirty="0" err="1" smtClean="0"/>
              <a:t>completion</a:t>
            </a:r>
            <a:r>
              <a:rPr lang="fr-FR" sz="1800" dirty="0" smtClean="0"/>
              <a:t> of the </a:t>
            </a:r>
            <a:r>
              <a:rPr lang="fr-FR" sz="1800" dirty="0" err="1" smtClean="0"/>
              <a:t>task</a:t>
            </a:r>
            <a:r>
              <a:rPr lang="fr-FR" sz="1800" dirty="0" smtClean="0"/>
              <a:t>/story</a:t>
            </a:r>
          </a:p>
          <a:p>
            <a:pPr lvl="1"/>
            <a:r>
              <a:rPr lang="fr-FR" sz="1800" dirty="0" smtClean="0"/>
              <a:t>Display the team </a:t>
            </a:r>
            <a:r>
              <a:rPr lang="fr-FR" sz="1800" dirty="0" err="1" smtClean="0"/>
              <a:t>progress</a:t>
            </a:r>
            <a:endParaRPr lang="fr-FR" sz="1800" dirty="0" smtClean="0"/>
          </a:p>
          <a:p>
            <a:pPr lvl="1"/>
            <a:r>
              <a:rPr lang="fr-FR" sz="1800" dirty="0" smtClean="0"/>
              <a:t>Open the Project Dashboard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Exercize</a:t>
            </a:r>
            <a:r>
              <a:rPr lang="fr-FR" dirty="0" smtClean="0"/>
              <a:t>: </a:t>
            </a:r>
            <a:r>
              <a:rPr lang="fr-FR" dirty="0" err="1" smtClean="0"/>
              <a:t>Track</a:t>
            </a:r>
            <a:r>
              <a:rPr lang="fr-FR" dirty="0" smtClean="0"/>
              <a:t> and Plan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3" y="4293097"/>
            <a:ext cx="3118589" cy="2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1" dirty="0" err="1" smtClean="0"/>
              <a:t>Step</a:t>
            </a:r>
            <a:r>
              <a:rPr lang="fr-FR" sz="1800" b="1" dirty="0" smtClean="0"/>
              <a:t> 01</a:t>
            </a:r>
            <a:r>
              <a:rPr lang="fr-FR" sz="1800" dirty="0" smtClean="0"/>
              <a:t>: </a:t>
            </a:r>
            <a:r>
              <a:rPr lang="fr-FR" sz="1800" dirty="0" err="1" smtClean="0"/>
              <a:t>Enable</a:t>
            </a:r>
            <a:r>
              <a:rPr lang="fr-FR" sz="1800" dirty="0" smtClean="0"/>
              <a:t> </a:t>
            </a:r>
            <a:r>
              <a:rPr lang="fr-FR" sz="1800" dirty="0" err="1" smtClean="0"/>
              <a:t>Track</a:t>
            </a:r>
            <a:r>
              <a:rPr lang="fr-FR" sz="1800" dirty="0" smtClean="0"/>
              <a:t> and Plan for </a:t>
            </a:r>
            <a:r>
              <a:rPr lang="fr-FR" sz="1800" dirty="0" err="1" smtClean="0"/>
              <a:t>your</a:t>
            </a:r>
            <a:r>
              <a:rPr lang="fr-FR" sz="1800" dirty="0" smtClean="0"/>
              <a:t> </a:t>
            </a:r>
            <a:r>
              <a:rPr lang="fr-FR" sz="1800" dirty="0" err="1" smtClean="0"/>
              <a:t>app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Enablement</a:t>
            </a:r>
            <a:r>
              <a:rPr lang="fr-FR" sz="1600" b="0" dirty="0" smtClean="0"/>
              <a:t> in </a:t>
            </a:r>
            <a:r>
              <a:rPr lang="fr-FR" sz="1600" b="0" dirty="0" err="1" smtClean="0"/>
              <a:t>your</a:t>
            </a:r>
            <a:r>
              <a:rPr lang="fr-FR" sz="1600" b="0" dirty="0" smtClean="0"/>
              <a:t> application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5" y="1635086"/>
            <a:ext cx="4001953" cy="222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636" y="4293096"/>
            <a:ext cx="4068675" cy="19257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24007" y="1763290"/>
            <a:ext cx="395028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78960" y="4451401"/>
            <a:ext cx="110258" cy="14401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84" y="1196752"/>
            <a:ext cx="4253359" cy="20009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01" y="3501008"/>
            <a:ext cx="4253359" cy="201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473" y="5661248"/>
            <a:ext cx="1476375" cy="590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627784" y="4077072"/>
            <a:ext cx="1008112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35896" y="4399060"/>
            <a:ext cx="720080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Enablement</a:t>
            </a:r>
            <a:r>
              <a:rPr lang="fr-FR" sz="1600" b="0" dirty="0" smtClean="0"/>
              <a:t> in </a:t>
            </a:r>
            <a:r>
              <a:rPr lang="fr-FR" sz="1600" b="0" dirty="0" err="1" smtClean="0"/>
              <a:t>your</a:t>
            </a:r>
            <a:r>
              <a:rPr lang="fr-FR" sz="1600" b="0" dirty="0" smtClean="0"/>
              <a:t> application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5811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1" dirty="0" err="1" smtClean="0"/>
              <a:t>Step</a:t>
            </a:r>
            <a:r>
              <a:rPr lang="fr-FR" sz="1800" b="1" dirty="0" smtClean="0"/>
              <a:t> 02</a:t>
            </a:r>
            <a:r>
              <a:rPr lang="fr-FR" sz="1800" dirty="0" smtClean="0"/>
              <a:t>: Invite new </a:t>
            </a:r>
            <a:r>
              <a:rPr lang="fr-FR" sz="1800" dirty="0" err="1" smtClean="0"/>
              <a:t>members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Enablement</a:t>
            </a:r>
            <a:r>
              <a:rPr lang="fr-FR" sz="1600" b="0" dirty="0" smtClean="0"/>
              <a:t> in </a:t>
            </a:r>
            <a:r>
              <a:rPr lang="fr-FR" sz="1600" b="0" dirty="0" err="1" smtClean="0"/>
              <a:t>your</a:t>
            </a:r>
            <a:r>
              <a:rPr lang="fr-FR" sz="1600" b="0" dirty="0" smtClean="0"/>
              <a:t> application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14" y="1628800"/>
            <a:ext cx="5001892" cy="2287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86" y="4000534"/>
            <a:ext cx="5110833" cy="2430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415727" y="1988840"/>
            <a:ext cx="131746" cy="144016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62078" y="4725144"/>
            <a:ext cx="1008112" cy="216024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92" y="1214438"/>
            <a:ext cx="7034858" cy="3278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4077072"/>
            <a:ext cx="3756273" cy="2265603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Enablement</a:t>
            </a:r>
            <a:r>
              <a:rPr lang="fr-FR" sz="1600" b="0" dirty="0" smtClean="0"/>
              <a:t> in </a:t>
            </a:r>
            <a:r>
              <a:rPr lang="fr-FR" sz="1600" b="0" dirty="0" err="1" smtClean="0"/>
              <a:t>your</a:t>
            </a:r>
            <a:r>
              <a:rPr lang="fr-FR" sz="1600" b="0" dirty="0" smtClean="0"/>
              <a:t> application</a:t>
            </a:r>
            <a:endParaRPr lang="en-US" sz="1600" b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987824" y="2637892"/>
            <a:ext cx="1296144" cy="1223155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988" y="2060848"/>
            <a:ext cx="3931189" cy="27223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76872"/>
            <a:ext cx="2905134" cy="2050227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smtClean="0"/>
              <a:t>The new </a:t>
            </a:r>
            <a:r>
              <a:rPr lang="fr-FR" sz="1600" b="0" dirty="0" err="1" smtClean="0"/>
              <a:t>members</a:t>
            </a:r>
            <a:r>
              <a:rPr lang="fr-FR" sz="1600" b="0" dirty="0" smtClean="0"/>
              <a:t> have </a:t>
            </a:r>
            <a:r>
              <a:rPr lang="fr-FR" sz="1600" b="0" dirty="0" err="1" smtClean="0"/>
              <a:t>received</a:t>
            </a:r>
            <a:r>
              <a:rPr lang="fr-FR" sz="1600" b="0" dirty="0" smtClean="0"/>
              <a:t> the invitation and </a:t>
            </a:r>
            <a:r>
              <a:rPr lang="fr-FR" sz="1600" b="0" dirty="0" err="1" smtClean="0"/>
              <a:t>will</a:t>
            </a:r>
            <a:r>
              <a:rPr lang="fr-FR" sz="1600" b="0" dirty="0" smtClean="0"/>
              <a:t> </a:t>
            </a:r>
            <a:r>
              <a:rPr lang="fr-FR" sz="1600" b="0" dirty="0" err="1" smtClean="0"/>
              <a:t>be</a:t>
            </a:r>
            <a:r>
              <a:rPr lang="fr-FR" sz="1600" b="0" dirty="0" smtClean="0"/>
              <a:t> able to </a:t>
            </a:r>
            <a:r>
              <a:rPr lang="fr-FR" sz="1600" b="0" dirty="0" err="1" smtClean="0"/>
              <a:t>work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726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890323"/>
            <a:ext cx="8353425" cy="38869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smtClean="0"/>
              <a:t>Configure Stories and </a:t>
            </a:r>
            <a:r>
              <a:rPr lang="fr-FR" sz="1600" b="0" dirty="0" err="1" smtClean="0"/>
              <a:t>task</a:t>
            </a:r>
            <a:endParaRPr lang="en-US" sz="1600" b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948264" y="2204864"/>
            <a:ext cx="1008112" cy="28705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950" y="1902367"/>
            <a:ext cx="8353425" cy="3862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FFE07-1075-409E-AD04-3BBE9C3E7C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615950" y="4221088"/>
            <a:ext cx="1567632" cy="287052"/>
          </a:xfrm>
          <a:prstGeom prst="rect">
            <a:avLst/>
          </a:prstGeom>
          <a:noFill/>
          <a:ln w="3810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49610"/>
              </a:solidFill>
              <a:effectLst/>
              <a:latin typeface="Verdana" pitchFamily="34" charset="0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Bluemix</a:t>
            </a:r>
            <a:r>
              <a:rPr lang="fr-FR" dirty="0" smtClean="0"/>
              <a:t> </a:t>
            </a:r>
            <a:r>
              <a:rPr lang="fr-FR" dirty="0" err="1"/>
              <a:t>Track</a:t>
            </a:r>
            <a:r>
              <a:rPr lang="fr-FR" dirty="0"/>
              <a:t> and </a:t>
            </a:r>
            <a:r>
              <a:rPr lang="fr-FR" dirty="0" smtClean="0"/>
              <a:t>Plan</a:t>
            </a:r>
            <a:br>
              <a:rPr lang="fr-FR" dirty="0" smtClean="0"/>
            </a:br>
            <a:r>
              <a:rPr lang="fr-FR" sz="1600" b="0" dirty="0" err="1" smtClean="0"/>
              <a:t>Add</a:t>
            </a:r>
            <a:r>
              <a:rPr lang="fr-FR" sz="1600" b="0" dirty="0" smtClean="0"/>
              <a:t> a new story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57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E 2006">
  <a:themeElements>
    <a:clrScheme name="TLE 2006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TLE 2006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TLE 2006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3EB1BE38-47D0-4078-AD15-0A2AE36A1CB7}"/>
    </a:ext>
  </a:ext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4961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UPHINE _Template.potx" id="{7023FB6D-6C98-480D-B469-109A091F5207}" vid="{703668B2-C7B3-4500-88ED-FA21D7F5D84D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DAUPHINE _Template</Template>
  <TotalTime>2858</TotalTime>
  <Words>336</Words>
  <Application>Microsoft Macintosh PowerPoint</Application>
  <PresentationFormat>On-screen Show (4:3)</PresentationFormat>
  <Paragraphs>87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Helvetica Light</vt:lpstr>
      <vt:lpstr>Helvetica Neue</vt:lpstr>
      <vt:lpstr>Helvetica Neue Thin</vt:lpstr>
      <vt:lpstr>Verdana</vt:lpstr>
      <vt:lpstr>Wingdings</vt:lpstr>
      <vt:lpstr>TLE 2006</vt:lpstr>
      <vt:lpstr>2_Custom Design</vt:lpstr>
      <vt:lpstr>Emerging Technologies </vt:lpstr>
      <vt:lpstr>BlueMix Track and Plan</vt:lpstr>
      <vt:lpstr>Bluemix Track and Plan Enablement in your application</vt:lpstr>
      <vt:lpstr>Bluemix Track and Plan Enablement in your application</vt:lpstr>
      <vt:lpstr>Bluemix Track and Plan Enablement in your application</vt:lpstr>
      <vt:lpstr>Bluemix Track and Plan Enablement in your application</vt:lpstr>
      <vt:lpstr>Bluemix Track and Plan The new members have received the invitation and will be able to work</vt:lpstr>
      <vt:lpstr>Bluemix Track and Plan Configure Stories and task</vt:lpstr>
      <vt:lpstr>Bluemix Track and Plan Add a new story</vt:lpstr>
      <vt:lpstr>Bluemix Track and Plan Add a new story</vt:lpstr>
      <vt:lpstr>Bluemix Track and Plan Add a new story</vt:lpstr>
      <vt:lpstr>Bluemix Track and Plan Add a new story</vt:lpstr>
      <vt:lpstr>Bluemix Track and Plan Add a new task</vt:lpstr>
      <vt:lpstr>Bluemix Track and Plan Add a new task</vt:lpstr>
      <vt:lpstr>Bluemix Track and Plan Add a new task</vt:lpstr>
      <vt:lpstr>Bluemix Track and Plan Add a sprint</vt:lpstr>
      <vt:lpstr>Bluemix Track and Plan Add a sprint</vt:lpstr>
      <vt:lpstr>Bluemix Track and Plan Add a sprint</vt:lpstr>
      <vt:lpstr>Bluemix Track and Plan Add a sprint</vt:lpstr>
      <vt:lpstr>Bluemix Track and Plan Add a sprint</vt:lpstr>
      <vt:lpstr>PowerPoint Presentation</vt:lpstr>
      <vt:lpstr>Bluemix Track and Plan Add a sprint</vt:lpstr>
      <vt:lpstr>Bluemix Track and Plan Add a sprint</vt:lpstr>
      <vt:lpstr>Bluemix Track and Plan Add a sprint</vt:lpstr>
      <vt:lpstr>Bluemix Track and Plan Add a sprint</vt:lpstr>
      <vt:lpstr>Bluemix Track and Plan Add a sprint</vt:lpstr>
      <vt:lpstr>Bluemix Track and Plan Project Dashboard</vt:lpstr>
      <vt:lpstr>Bluemix Track and Plan Project Dashboard</vt:lpstr>
      <vt:lpstr>Exercize: Track and Plan</vt:lpstr>
    </vt:vector>
  </TitlesOfParts>
  <Company>IBM Corporation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</dc:title>
  <dc:creator>ADMINIBM</dc:creator>
  <cp:lastModifiedBy>Microsoft Office User</cp:lastModifiedBy>
  <cp:revision>289</cp:revision>
  <cp:lastPrinted>2015-12-13T22:36:13Z</cp:lastPrinted>
  <dcterms:created xsi:type="dcterms:W3CDTF">2015-11-23T20:45:01Z</dcterms:created>
  <dcterms:modified xsi:type="dcterms:W3CDTF">2017-04-02T15:22:10Z</dcterms:modified>
</cp:coreProperties>
</file>